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5" r:id="rId7"/>
    <p:sldId id="266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tx2">
                <a:lumMod val="60000"/>
                <a:lumOff val="40000"/>
                <a:alpha val="77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EAC26-2856-4F39-8BF7-ECF93FFAA47B}" type="datetimeFigureOut">
              <a:rPr lang="en-US" smtClean="0"/>
              <a:pPr/>
              <a:t>4/10/2009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4C072-F50F-4D47-893D-AF8EBF972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pacegrant.arizona.edu/images/AZSGC_logos/print/azsgc_logo_transparent_lg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ea typeface="Tahoma" pitchFamily="34" charset="0"/>
                <a:cs typeface="Tahoma" pitchFamily="34" charset="0"/>
              </a:rPr>
              <a:t>Characterizing 9 mm Emission Detected Toward Class 0 </a:t>
            </a:r>
            <a:r>
              <a:rPr lang="en-US" sz="4000" dirty="0" err="1" smtClean="0">
                <a:ea typeface="Tahoma" pitchFamily="34" charset="0"/>
                <a:cs typeface="Tahoma" pitchFamily="34" charset="0"/>
              </a:rPr>
              <a:t>Protostars</a:t>
            </a:r>
            <a:endParaRPr lang="en-US" sz="40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95600"/>
            <a:ext cx="68580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David E. </a:t>
            </a:r>
            <a:r>
              <a:rPr lang="en-US" sz="3500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Schenck</a:t>
            </a:r>
            <a:endParaRPr lang="en-US" sz="3500" dirty="0" smtClean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University of Arizona</a:t>
            </a:r>
          </a:p>
        </p:txBody>
      </p:sp>
      <p:pic>
        <p:nvPicPr>
          <p:cNvPr id="11266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257800"/>
            <a:ext cx="1066800" cy="1422400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257800" y="5486400"/>
            <a:ext cx="1295400" cy="111208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7800" y="4114800"/>
            <a:ext cx="6400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Arizona/NASA Space Grant Undergraduate Research Internship Program Statewide Symposium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April 18, 2009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5486400"/>
            <a:ext cx="1263132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5486400"/>
            <a:ext cx="838200" cy="110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Yancy</a:t>
            </a:r>
            <a:r>
              <a:rPr lang="en-US" dirty="0" smtClean="0"/>
              <a:t> Shirley: Mentor, Steward Observatory</a:t>
            </a:r>
          </a:p>
          <a:p>
            <a:r>
              <a:rPr lang="en-US" dirty="0" smtClean="0"/>
              <a:t>Brian Mason, Jeff Mangum, Bill Cotton: NRAO</a:t>
            </a:r>
          </a:p>
          <a:p>
            <a:r>
              <a:rPr lang="en-US" dirty="0" smtClean="0"/>
              <a:t>Susan Brew, Barron Orr, and the rest of the Space Grant team at Arizona</a:t>
            </a:r>
          </a:p>
          <a:p>
            <a:endParaRPr lang="en-US" dirty="0" smtClean="0"/>
          </a:p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cap="flat" cmpd="dbl">
            <a:solidFill>
              <a:schemeClr val="tx1"/>
            </a:solidFill>
            <a:round/>
          </a:ln>
        </p:spPr>
        <p:txBody>
          <a:bodyPr>
            <a:normAutofit/>
          </a:bodyPr>
          <a:lstStyle/>
          <a:p>
            <a:r>
              <a:rPr lang="en-US" sz="4000" dirty="0" err="1" smtClean="0">
                <a:ea typeface="Tahoma" pitchFamily="34" charset="0"/>
                <a:cs typeface="Tahoma" pitchFamily="34" charset="0"/>
              </a:rPr>
              <a:t>Protostars</a:t>
            </a:r>
            <a:r>
              <a:rPr lang="en-US" sz="4000" dirty="0"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smtClean="0">
                <a:ea typeface="Tahoma" pitchFamily="34" charset="0"/>
                <a:cs typeface="Tahoma" pitchFamily="34" charset="0"/>
              </a:rPr>
              <a:t>and Emission Processes</a:t>
            </a:r>
            <a:endParaRPr lang="en-US" sz="40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>
                <a:ea typeface="Tahoma" pitchFamily="34" charset="0"/>
                <a:cs typeface="Tahoma" pitchFamily="34" charset="0"/>
              </a:rPr>
              <a:t>Class 0 </a:t>
            </a:r>
            <a:r>
              <a:rPr lang="en-US" sz="3000" dirty="0" err="1" smtClean="0">
                <a:ea typeface="Tahoma" pitchFamily="34" charset="0"/>
                <a:cs typeface="Tahoma" pitchFamily="34" charset="0"/>
              </a:rPr>
              <a:t>protostars</a:t>
            </a:r>
            <a:r>
              <a:rPr lang="en-US" sz="3000" dirty="0" smtClean="0">
                <a:ea typeface="Tahoma" pitchFamily="34" charset="0"/>
                <a:cs typeface="Tahoma" pitchFamily="34" charset="0"/>
              </a:rPr>
              <a:t> are forming stars who have not gained the majority of their eventual mass.</a:t>
            </a:r>
          </a:p>
          <a:p>
            <a:r>
              <a:rPr lang="en-US" sz="3000" dirty="0" smtClean="0">
                <a:ea typeface="Tahoma" pitchFamily="34" charset="0"/>
                <a:cs typeface="Tahoma" pitchFamily="34" charset="0"/>
              </a:rPr>
              <a:t>Dust emission can be described approximately as a </a:t>
            </a:r>
            <a:r>
              <a:rPr lang="en-US" sz="3000" dirty="0" err="1" smtClean="0">
                <a:ea typeface="Tahoma" pitchFamily="34" charset="0"/>
                <a:cs typeface="Tahoma" pitchFamily="34" charset="0"/>
              </a:rPr>
              <a:t>grey</a:t>
            </a:r>
            <a:r>
              <a:rPr lang="en-US" sz="3000" dirty="0" err="1" smtClean="0">
                <a:ea typeface="Tahoma" pitchFamily="34" charset="0"/>
                <a:cs typeface="Tahoma" pitchFamily="34" charset="0"/>
              </a:rPr>
              <a:t>body</a:t>
            </a:r>
            <a:r>
              <a:rPr lang="en-US" sz="3000" dirty="0" smtClean="0">
                <a:ea typeface="Tahoma" pitchFamily="34" charset="0"/>
                <a:cs typeface="Tahoma" pitchFamily="34" charset="0"/>
              </a:rPr>
              <a:t>. Dust grains absorb light from the </a:t>
            </a:r>
            <a:r>
              <a:rPr lang="en-US" sz="3000" dirty="0" err="1" smtClean="0">
                <a:ea typeface="Tahoma" pitchFamily="34" charset="0"/>
                <a:cs typeface="Tahoma" pitchFamily="34" charset="0"/>
              </a:rPr>
              <a:t>protostar</a:t>
            </a:r>
            <a:r>
              <a:rPr lang="en-US" sz="3000" dirty="0" smtClean="0">
                <a:ea typeface="Tahoma" pitchFamily="34" charset="0"/>
                <a:cs typeface="Tahoma" pitchFamily="34" charset="0"/>
              </a:rPr>
              <a:t> and emits it at different wavelengths.</a:t>
            </a:r>
          </a:p>
          <a:p>
            <a:r>
              <a:rPr lang="en-US" sz="3000" dirty="0" smtClean="0">
                <a:ea typeface="Tahoma" pitchFamily="34" charset="0"/>
                <a:cs typeface="Tahoma" pitchFamily="34" charset="0"/>
              </a:rPr>
              <a:t>Free-free radiation </a:t>
            </a:r>
            <a:r>
              <a:rPr lang="en-US" sz="3000" dirty="0" smtClean="0">
                <a:ea typeface="Tahoma" pitchFamily="34" charset="0"/>
                <a:cs typeface="Tahoma" pitchFamily="34" charset="0"/>
              </a:rPr>
              <a:t>is caused </a:t>
            </a:r>
            <a:r>
              <a:rPr lang="en-US" sz="3000" dirty="0" smtClean="0">
                <a:ea typeface="Tahoma" pitchFamily="34" charset="0"/>
                <a:cs typeface="Tahoma" pitchFamily="34" charset="0"/>
              </a:rPr>
              <a:t>by charged particles accelerating near other charged particles.</a:t>
            </a:r>
            <a:endParaRPr lang="en-US" sz="3000" dirty="0"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Spectral Energy Distributions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spectral energy distribution  (SED) represents the energy flux density detected from a source as a function of wavelength.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1524000"/>
            <a:ext cx="4876800" cy="4018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Goal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purpose of the project was to determine which emitting process was responsible for emission at wavelengths around one centimeter.</a:t>
            </a:r>
          </a:p>
          <a:p>
            <a:r>
              <a:rPr lang="en-US" dirty="0" smtClean="0"/>
              <a:t>Once an emitting process is identified, it may be possible to use SEDs to describe what is physically occurring at the </a:t>
            </a:r>
            <a:r>
              <a:rPr lang="en-US" dirty="0" err="1" smtClean="0"/>
              <a:t>protostar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SEDs were produced for each of the five sources.</a:t>
            </a:r>
          </a:p>
          <a:p>
            <a:r>
              <a:rPr lang="en-US" sz="3000" dirty="0" smtClean="0"/>
              <a:t>Dust emission and free-free radiation  models were derived and compared to data taken over the past three decades.</a:t>
            </a:r>
          </a:p>
          <a:p>
            <a:r>
              <a:rPr lang="en-US" sz="3000" dirty="0" smtClean="0"/>
              <a:t>I wrote programs that performed chi-squared model fitting, linear regressions, as well as for plotting.</a:t>
            </a:r>
          </a:p>
          <a:p>
            <a:r>
              <a:rPr lang="en-US" sz="3000" dirty="0" smtClean="0"/>
              <a:t>Data was taken at the Green Bank Telescope in West Virginia.</a:t>
            </a:r>
            <a:endParaRPr lang="en-US" sz="3000" dirty="0"/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tx2">
                <a:lumMod val="60000"/>
                <a:lumOff val="40000"/>
                <a:alpha val="77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ICPUB202\AppData\Local\Temp\IMG_0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95400" y="582572"/>
            <a:ext cx="6647470" cy="6275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Bank Telescope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ICPUB202\AppData\Local\Temp\IMG_00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8600" y="228600"/>
            <a:ext cx="8590490" cy="6442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Bank Telescope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SEDs of B335 and L723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Spectral Index: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133600"/>
            <a:ext cx="4206239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133600"/>
            <a:ext cx="4302125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5105400"/>
            <a:ext cx="2247900" cy="86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Conclusion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SEDs indicate that free-free radiation dominates at centimeter wavelengths.</a:t>
            </a:r>
          </a:p>
          <a:p>
            <a:endParaRPr lang="en-US" dirty="0" smtClean="0"/>
          </a:p>
          <a:p>
            <a:r>
              <a:rPr lang="en-US" dirty="0" smtClean="0"/>
              <a:t>Accretion rate may be measurable by taking </a:t>
            </a:r>
            <a:r>
              <a:rPr lang="en-US" dirty="0" smtClean="0"/>
              <a:t>SEDs with the Green Bank Telescope.</a:t>
            </a:r>
            <a:endParaRPr lang="en-US" dirty="0"/>
          </a:p>
        </p:txBody>
      </p:sp>
      <p:pic>
        <p:nvPicPr>
          <p:cNvPr id="4" name="Picture 2" descr="http://spacegrant.arizona.edu/images/AZSGC_logos/print/azsgc_logo_transparent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562600"/>
            <a:ext cx="838200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295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Characterizing 9 mm Emission Detected Toward Class 0 Protostars</vt:lpstr>
      <vt:lpstr>Protostars and Emission Processes</vt:lpstr>
      <vt:lpstr>Spectral Energy Distributions</vt:lpstr>
      <vt:lpstr>Goal</vt:lpstr>
      <vt:lpstr>Methods</vt:lpstr>
      <vt:lpstr>Green Bank Telescope</vt:lpstr>
      <vt:lpstr>Green Bank Telescope</vt:lpstr>
      <vt:lpstr>Results</vt:lpstr>
      <vt:lpstr>Conclusion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User</dc:creator>
  <cp:lastModifiedBy>Library User</cp:lastModifiedBy>
  <cp:revision>57</cp:revision>
  <dcterms:created xsi:type="dcterms:W3CDTF">2009-03-30T20:28:20Z</dcterms:created>
  <dcterms:modified xsi:type="dcterms:W3CDTF">2009-04-10T21:44:37Z</dcterms:modified>
</cp:coreProperties>
</file>